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5" r:id="rId6"/>
    <p:sldId id="264" r:id="rId7"/>
  </p:sldIdLst>
  <p:sldSz cx="14630400" cy="8229600"/>
  <p:notesSz cx="8229600" cy="14630400"/>
  <p:embeddedFontLst>
    <p:embeddedFont>
      <p:font typeface="Overpass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59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26622-BFB5-82D8-B93B-A05ECF28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2DE33-D585-A48E-34DE-769A069C1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A038A-F288-13D6-DD57-9FC76E62F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DE8EE-C998-2F4D-C48C-6E7ADEC55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TikTok Android Mobile App Clone - using Flutter &amp; Dart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837724" y="6268879"/>
            <a:ext cx="2715136" cy="1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Group Members:</a:t>
            </a:r>
          </a:p>
          <a:p>
            <a:pPr marL="457200" indent="-457200" algn="l">
              <a:lnSpc>
                <a:spcPts val="3250"/>
              </a:lnSpc>
              <a:buFont typeface="+mj-lt"/>
              <a:buAutoNum type="arabicPeriod"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Heng </a:t>
            </a:r>
            <a:r>
              <a:rPr lang="en-US" sz="235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Sombo</a:t>
            </a:r>
            <a:endParaRPr lang="en-US" sz="2350" b="1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  <a:cs typeface="Overpass Bold" pitchFamily="34" charset="-120"/>
            </a:endParaRPr>
          </a:p>
          <a:p>
            <a:pPr marL="457200" indent="-457200" algn="l">
              <a:lnSpc>
                <a:spcPts val="3250"/>
              </a:lnSpc>
              <a:buFont typeface="+mj-lt"/>
              <a:buAutoNum type="arabicPeriod"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Som Sothea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7213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 to Flutter and Dart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Flutter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cross-platform UI toolkit designed by Google for building native-like apps for web, mobile, and desktop.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modern object-oriented programming language developed by Google, optimized for client-side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66813"/>
            <a:ext cx="66424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 of TikTok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9900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Home Feed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2994541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Personalized feed of short-form videos.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9900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49835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Video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2994541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Upload or post video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3515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95901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Social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5530691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Inbox or Chat Screen.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03515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349835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Profile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9835" y="5530691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Register and Login Screen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796885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Home Screen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456378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6765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Video Player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93" y="2438211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593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Profiles</a:t>
            </a:r>
            <a:endParaRPr lang="en-US" sz="2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4374953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6765" y="516171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Comment Section</a:t>
            </a:r>
            <a:endParaRPr lang="en-US" sz="2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593" y="4374953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593" y="516171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Like Button</a:t>
            </a:r>
            <a:endParaRPr lang="en-US" sz="20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5909D46-338B-23C2-0C9D-4108117EEED7}"/>
              </a:ext>
            </a:extLst>
          </p:cNvPr>
          <p:cNvSpPr/>
          <p:nvPr/>
        </p:nvSpPr>
        <p:spPr>
          <a:xfrm>
            <a:off x="786765" y="6994477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Share Button</a:t>
            </a:r>
            <a:endParaRPr lang="en-US" sz="20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C9AE47F7-C832-BDF8-8F1E-F479703B36C1}"/>
              </a:ext>
            </a:extLst>
          </p:cNvPr>
          <p:cNvSpPr/>
          <p:nvPr/>
        </p:nvSpPr>
        <p:spPr>
          <a:xfrm>
            <a:off x="4740593" y="6994477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Sound Section</a:t>
            </a:r>
            <a:endParaRPr lang="en-US" sz="2050" dirty="0"/>
          </a:p>
        </p:txBody>
      </p:sp>
      <p:pic>
        <p:nvPicPr>
          <p:cNvPr id="27" name="Graphic 26" descr="Record outline">
            <a:extLst>
              <a:ext uri="{FF2B5EF4-FFF2-40B4-BE49-F238E27FC236}">
                <a16:creationId xmlns:a16="http://schemas.microsoft.com/office/drawing/2014/main" id="{2B824E06-CCCD-2628-FCEE-EA9B67BB1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0829" y="6224085"/>
            <a:ext cx="733042" cy="733042"/>
          </a:xfrm>
          <a:prstGeom prst="rect">
            <a:avLst/>
          </a:prstGeom>
        </p:spPr>
      </p:pic>
      <p:pic>
        <p:nvPicPr>
          <p:cNvPr id="29" name="Graphic 28" descr="Share with solid fill">
            <a:extLst>
              <a:ext uri="{FF2B5EF4-FFF2-40B4-BE49-F238E27FC236}">
                <a16:creationId xmlns:a16="http://schemas.microsoft.com/office/drawing/2014/main" id="{70037C78-4F46-B8DB-C38A-2DE40A36F6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765" y="6229709"/>
            <a:ext cx="672285" cy="672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1786-2209-C3DC-870F-7A05B1F4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FD1C7D-52A7-EF4E-94EF-03F06337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1C8D3A6-A896-29BF-BFE1-4683FDF01A75}"/>
              </a:ext>
            </a:extLst>
          </p:cNvPr>
          <p:cNvSpPr/>
          <p:nvPr/>
        </p:nvSpPr>
        <p:spPr>
          <a:xfrm>
            <a:off x="755928" y="3293626"/>
            <a:ext cx="10429994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 kern="0" spc="-12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Dependencies Packages</a:t>
            </a:r>
          </a:p>
          <a:p>
            <a:pPr marL="0" indent="0">
              <a:lnSpc>
                <a:spcPts val="5000"/>
              </a:lnSpc>
              <a:buNone/>
            </a:pP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9FAC1CE-F2FF-09D5-E245-79762DF432C1}"/>
              </a:ext>
            </a:extLst>
          </p:cNvPr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3BA4EC3-5929-8CB3-83A9-0C9A3675CDF6}"/>
              </a:ext>
            </a:extLst>
          </p:cNvPr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kern="0" spc="-60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video_player</a:t>
            </a:r>
            <a:endParaRPr lang="en-US" sz="2000" b="1" kern="0" spc="-60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</a:endParaRPr>
          </a:p>
          <a:p>
            <a:pPr>
              <a:lnSpc>
                <a:spcPts val="2500"/>
              </a:lnSpc>
            </a:pPr>
            <a:endParaRPr lang="en-US" sz="2000" b="1" kern="0" spc="-60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</a:endParaRPr>
          </a:p>
          <a:p>
            <a:pPr>
              <a:lnSpc>
                <a:spcPts val="2500"/>
              </a:lnSpc>
            </a:pPr>
            <a:endParaRPr lang="en-US" sz="2000" b="1" kern="0" spc="-60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DFC7BD3-9890-BB38-5D9F-8441115DAF87}"/>
              </a:ext>
            </a:extLst>
          </p:cNvPr>
          <p:cNvSpPr/>
          <p:nvPr/>
        </p:nvSpPr>
        <p:spPr>
          <a:xfrm>
            <a:off x="979527" y="4923472"/>
            <a:ext cx="6004084" cy="794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Flutter plugin for iOS, Android and Web for playing back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video on a Widget surface.</a:t>
            </a:r>
            <a:endParaRPr lang="en-US" sz="17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54FB9EB-2F9D-46B4-738C-56C14C3E9096}"/>
              </a:ext>
            </a:extLst>
          </p:cNvPr>
          <p:cNvSpPr/>
          <p:nvPr/>
        </p:nvSpPr>
        <p:spPr>
          <a:xfrm>
            <a:off x="7423190" y="4229349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3507BE6-22EF-447F-36A8-36F068605050}"/>
              </a:ext>
            </a:extLst>
          </p:cNvPr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kern="0" spc="-60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cupertino_icons</a:t>
            </a:r>
            <a:endParaRPr lang="en-US" sz="2000" b="1" kern="0" spc="-60" dirty="0">
              <a:solidFill>
                <a:srgbClr val="E5E0DF"/>
              </a:solidFill>
              <a:latin typeface="Overpass Bold" pitchFamily="34" charset="0"/>
              <a:ea typeface="Overpass Bold" pitchFamily="34" charset="-122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37071B1-4DF1-1907-7924-0EFE112363D2}"/>
              </a:ext>
            </a:extLst>
          </p:cNvPr>
          <p:cNvSpPr/>
          <p:nvPr/>
        </p:nvSpPr>
        <p:spPr>
          <a:xfrm>
            <a:off x="7646789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Default icons asset for Cupertino widgets based on Apple styled icons.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3DAD48F-B0E5-6B02-738C-C7531C8B37EB}"/>
              </a:ext>
            </a:extLst>
          </p:cNvPr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4EFEC66-D9EF-B0C1-FB03-4613D69C260D}"/>
              </a:ext>
            </a:extLst>
          </p:cNvPr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</a:pPr>
            <a:r>
              <a:rPr lang="en-US" sz="200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provider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4201985-50FA-4BB5-2800-267D6E4967AB}"/>
              </a:ext>
            </a:extLst>
          </p:cNvPr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wrapper around </a:t>
            </a:r>
            <a:r>
              <a:rPr lang="en-US" sz="170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InheritedWidget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to make them easier to use and more reusable.</a:t>
            </a:r>
            <a:endParaRPr lang="en-US" sz="17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8B1BDA87-83C5-5ED5-FE66-97ED47955873}"/>
              </a:ext>
            </a:extLst>
          </p:cNvPr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7E18589-B1A6-39EA-5217-5D8C90644CCA}"/>
              </a:ext>
            </a:extLst>
          </p:cNvPr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http</a:t>
            </a: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82D859E-92D7-3820-DC4C-C3607846A36F}"/>
              </a:ext>
            </a:extLst>
          </p:cNvPr>
          <p:cNvSpPr/>
          <p:nvPr/>
        </p:nvSpPr>
        <p:spPr>
          <a:xfrm>
            <a:off x="7646789" y="6724769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composable, multi-platform, Future-based API for HTTP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requests.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422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7253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Thanks for your attention.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178</Words>
  <Application>Microsoft Office PowerPoint</Application>
  <PresentationFormat>Custom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Overpass</vt:lpstr>
      <vt:lpstr>Arial</vt:lpstr>
      <vt:lpstr>Overpass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Sothea SOM</cp:lastModifiedBy>
  <cp:revision>3</cp:revision>
  <dcterms:created xsi:type="dcterms:W3CDTF">2025-01-24T15:20:41Z</dcterms:created>
  <dcterms:modified xsi:type="dcterms:W3CDTF">2025-01-24T16:25:48Z</dcterms:modified>
</cp:coreProperties>
</file>